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373" r:id="rId3"/>
    <p:sldId id="374" r:id="rId4"/>
    <p:sldId id="436" r:id="rId5"/>
    <p:sldId id="517" r:id="rId6"/>
    <p:sldId id="519" r:id="rId7"/>
    <p:sldId id="526" r:id="rId8"/>
    <p:sldId id="527" r:id="rId9"/>
    <p:sldId id="528" r:id="rId10"/>
    <p:sldId id="530" r:id="rId11"/>
    <p:sldId id="531" r:id="rId12"/>
    <p:sldId id="522" r:id="rId13"/>
    <p:sldId id="518" r:id="rId14"/>
    <p:sldId id="520" r:id="rId15"/>
    <p:sldId id="521" r:id="rId16"/>
    <p:sldId id="532" r:id="rId17"/>
    <p:sldId id="533" r:id="rId18"/>
    <p:sldId id="534" r:id="rId19"/>
    <p:sldId id="523" r:id="rId20"/>
    <p:sldId id="524" r:id="rId21"/>
    <p:sldId id="535" r:id="rId22"/>
    <p:sldId id="537" r:id="rId23"/>
    <p:sldId id="538" r:id="rId24"/>
    <p:sldId id="539" r:id="rId25"/>
    <p:sldId id="529" r:id="rId26"/>
    <p:sldId id="525" r:id="rId27"/>
    <p:sldId id="516" r:id="rId28"/>
    <p:sldId id="346" r:id="rId29"/>
    <p:sldId id="29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94" autoAdjust="0"/>
  </p:normalViewPr>
  <p:slideViewPr>
    <p:cSldViewPr>
      <p:cViewPr varScale="1">
        <p:scale>
          <a:sx n="154" d="100"/>
          <a:sy n="154" d="100"/>
        </p:scale>
        <p:origin x="570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A36BE471-22B9-449B-8C50-657E7F47B987}"/>
    <pc:docChg chg="undo custSel addSld delSld modSld">
      <pc:chgData name="Wittman, Barry" userId="bff186cd-6ce8-41ba-8e8c-e85cdef216de" providerId="ADAL" clId="{A36BE471-22B9-449B-8C50-657E7F47B987}" dt="2020-03-22T20:57:26.523" v="1014" actId="20577"/>
      <pc:docMkLst>
        <pc:docMk/>
      </pc:docMkLst>
      <pc:sldChg chg="modSp">
        <pc:chgData name="Wittman, Barry" userId="bff186cd-6ce8-41ba-8e8c-e85cdef216de" providerId="ADAL" clId="{A36BE471-22B9-449B-8C50-657E7F47B987}" dt="2020-03-22T19:35:10.211" v="7" actId="20577"/>
        <pc:sldMkLst>
          <pc:docMk/>
          <pc:sldMk cId="0" sldId="256"/>
        </pc:sldMkLst>
        <pc:spChg chg="mod">
          <ac:chgData name="Wittman, Barry" userId="bff186cd-6ce8-41ba-8e8c-e85cdef216de" providerId="ADAL" clId="{A36BE471-22B9-449B-8C50-657E7F47B987}" dt="2020-03-22T19:35:10.211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26.523" v="1014" actId="20577"/>
        <pc:sldMkLst>
          <pc:docMk/>
          <pc:sldMk cId="0" sldId="297"/>
        </pc:sldMkLst>
        <pc:spChg chg="mod">
          <ac:chgData name="Wittman, Barry" userId="bff186cd-6ce8-41ba-8e8c-e85cdef216de" providerId="ADAL" clId="{A36BE471-22B9-449B-8C50-657E7F47B987}" dt="2020-03-22T20:57:26.523" v="1014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20:57:12.876" v="1000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A36BE471-22B9-449B-8C50-657E7F47B987}" dt="2020-03-22T20:57:12.876" v="1000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A36BE471-22B9-449B-8C50-657E7F47B987}" dt="2020-03-22T19:35:22.282" v="57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A36BE471-22B9-449B-8C50-657E7F47B987}" dt="2020-03-22T19:35:22.282" v="57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modSp add">
        <pc:chgData name="Wittman, Barry" userId="bff186cd-6ce8-41ba-8e8c-e85cdef216de" providerId="ADAL" clId="{A36BE471-22B9-449B-8C50-657E7F47B987}" dt="2020-03-22T20:56:50.005" v="980" actId="20577"/>
        <pc:sldMkLst>
          <pc:docMk/>
          <pc:sldMk cId="2595273431" sldId="725"/>
        </pc:sldMkLst>
        <pc:spChg chg="mod">
          <ac:chgData name="Wittman, Barry" userId="bff186cd-6ce8-41ba-8e8c-e85cdef216de" providerId="ADAL" clId="{A36BE471-22B9-449B-8C50-657E7F47B987}" dt="2020-03-22T20:56:50.005" v="980" actId="20577"/>
          <ac:spMkLst>
            <pc:docMk/>
            <pc:sldMk cId="2595273431" sldId="725"/>
            <ac:spMk id="3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B9852547-EC80-45FA-8BB5-3E80BDB3C083}"/>
    <pc:docChg chg="undo custSel addSld delSld modSld sldOrd">
      <pc:chgData name="Wittman, Barry" userId="bff186cd-6ce8-41ba-8e8c-e85cdef216de" providerId="ADAL" clId="{B9852547-EC80-45FA-8BB5-3E80BDB3C083}" dt="2020-03-25T02:06:52.477" v="5133"/>
      <pc:docMkLst>
        <pc:docMk/>
      </pc:docMkLst>
      <pc:sldChg chg="modSp">
        <pc:chgData name="Wittman, Barry" userId="bff186cd-6ce8-41ba-8e8c-e85cdef216de" providerId="ADAL" clId="{B9852547-EC80-45FA-8BB5-3E80BDB3C083}" dt="2020-03-25T01:06:54.702" v="12" actId="20577"/>
        <pc:sldMkLst>
          <pc:docMk/>
          <pc:sldMk cId="0" sldId="256"/>
        </pc:sldMkLst>
        <pc:spChg chg="mod">
          <ac:chgData name="Wittman, Barry" userId="bff186cd-6ce8-41ba-8e8c-e85cdef216de" providerId="ADAL" clId="{B9852547-EC80-45FA-8BB5-3E80BDB3C083}" dt="2020-03-25T01:06:54.702" v="12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09:00.024" v="113" actId="20577"/>
        <pc:sldMkLst>
          <pc:docMk/>
          <pc:sldMk cId="0" sldId="297"/>
        </pc:sldMkLst>
        <pc:spChg chg="mod">
          <ac:chgData name="Wittman, Barry" userId="bff186cd-6ce8-41ba-8e8c-e85cdef216de" providerId="ADAL" clId="{B9852547-EC80-45FA-8BB5-3E80BDB3C083}" dt="2020-03-25T01:09:00.024" v="113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B9852547-EC80-45FA-8BB5-3E80BDB3C083}" dt="2020-03-25T01:08:27.783" v="34" actId="20577"/>
        <pc:sldMkLst>
          <pc:docMk/>
          <pc:sldMk cId="3413159014" sldId="346"/>
        </pc:sldMkLst>
        <pc:spChg chg="mod">
          <ac:chgData name="Wittman, Barry" userId="bff186cd-6ce8-41ba-8e8c-e85cdef216de" providerId="ADAL" clId="{B9852547-EC80-45FA-8BB5-3E80BDB3C083}" dt="2020-03-25T01:08:27.783" v="34" actId="20577"/>
          <ac:spMkLst>
            <pc:docMk/>
            <pc:sldMk cId="3413159014" sldId="34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B9852547-EC80-45FA-8BB5-3E80BDB3C083}" dt="2020-03-25T01:10:27.960" v="158" actId="20577"/>
        <pc:sldMkLst>
          <pc:docMk/>
          <pc:sldMk cId="1794506321" sldId="373"/>
        </pc:sldMkLst>
        <pc:spChg chg="mod">
          <ac:chgData name="Wittman, Barry" userId="bff186cd-6ce8-41ba-8e8c-e85cdef216de" providerId="ADAL" clId="{B9852547-EC80-45FA-8BB5-3E80BDB3C083}" dt="2020-03-25T01:10:27.960" v="158" actId="20577"/>
          <ac:spMkLst>
            <pc:docMk/>
            <pc:sldMk cId="1794506321" sldId="373"/>
            <ac:spMk id="3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945" v="168" actId="2696"/>
        <pc:sldMkLst>
          <pc:docMk/>
          <pc:sldMk cId="1025296934" sldId="532"/>
        </pc:sldMkLst>
      </pc:sldChg>
      <pc:sldChg chg="del">
        <pc:chgData name="Wittman, Barry" userId="bff186cd-6ce8-41ba-8e8c-e85cdef216de" providerId="ADAL" clId="{B9852547-EC80-45FA-8BB5-3E80BDB3C083}" dt="2020-03-25T01:10:40.969" v="169" actId="2696"/>
        <pc:sldMkLst>
          <pc:docMk/>
          <pc:sldMk cId="1337129738" sldId="533"/>
        </pc:sldMkLst>
      </pc:sldChg>
      <pc:sldChg chg="del">
        <pc:chgData name="Wittman, Barry" userId="bff186cd-6ce8-41ba-8e8c-e85cdef216de" providerId="ADAL" clId="{B9852547-EC80-45FA-8BB5-3E80BDB3C083}" dt="2020-03-25T01:10:40.992" v="170" actId="2696"/>
        <pc:sldMkLst>
          <pc:docMk/>
          <pc:sldMk cId="3751619716" sldId="534"/>
        </pc:sldMkLst>
      </pc:sldChg>
      <pc:sldChg chg="del">
        <pc:chgData name="Wittman, Barry" userId="bff186cd-6ce8-41ba-8e8c-e85cdef216de" providerId="ADAL" clId="{B9852547-EC80-45FA-8BB5-3E80BDB3C083}" dt="2020-03-25T01:10:41.011" v="171" actId="2696"/>
        <pc:sldMkLst>
          <pc:docMk/>
          <pc:sldMk cId="1806387823" sldId="535"/>
        </pc:sldMkLst>
      </pc:sldChg>
      <pc:sldChg chg="del">
        <pc:chgData name="Wittman, Barry" userId="bff186cd-6ce8-41ba-8e8c-e85cdef216de" providerId="ADAL" clId="{B9852547-EC80-45FA-8BB5-3E80BDB3C083}" dt="2020-03-25T01:10:41.027" v="172" actId="2696"/>
        <pc:sldMkLst>
          <pc:docMk/>
          <pc:sldMk cId="139274297" sldId="536"/>
        </pc:sldMkLst>
      </pc:sldChg>
      <pc:sldChg chg="del">
        <pc:chgData name="Wittman, Barry" userId="bff186cd-6ce8-41ba-8e8c-e85cdef216de" providerId="ADAL" clId="{B9852547-EC80-45FA-8BB5-3E80BDB3C083}" dt="2020-03-25T01:10:41.043" v="173" actId="2696"/>
        <pc:sldMkLst>
          <pc:docMk/>
          <pc:sldMk cId="3273986086" sldId="537"/>
        </pc:sldMkLst>
      </pc:sldChg>
      <pc:sldChg chg="del">
        <pc:chgData name="Wittman, Barry" userId="bff186cd-6ce8-41ba-8e8c-e85cdef216de" providerId="ADAL" clId="{B9852547-EC80-45FA-8BB5-3E80BDB3C083}" dt="2020-03-25T01:10:41.055" v="174" actId="2696"/>
        <pc:sldMkLst>
          <pc:docMk/>
          <pc:sldMk cId="2929006796" sldId="540"/>
        </pc:sldMkLst>
      </pc:sldChg>
      <pc:sldChg chg="del">
        <pc:chgData name="Wittman, Barry" userId="bff186cd-6ce8-41ba-8e8c-e85cdef216de" providerId="ADAL" clId="{B9852547-EC80-45FA-8BB5-3E80BDB3C083}" dt="2020-03-25T01:10:41.099" v="177" actId="2696"/>
        <pc:sldMkLst>
          <pc:docMk/>
          <pc:sldMk cId="2213986675" sldId="543"/>
        </pc:sldMkLst>
      </pc:sldChg>
      <pc:sldChg chg="modSp">
        <pc:chgData name="Wittman, Barry" userId="bff186cd-6ce8-41ba-8e8c-e85cdef216de" providerId="ADAL" clId="{B9852547-EC80-45FA-8BB5-3E80BDB3C083}" dt="2020-03-25T01:10:17.643" v="134" actId="20577"/>
        <pc:sldMkLst>
          <pc:docMk/>
          <pc:sldMk cId="1930559557" sldId="613"/>
        </pc:sldMkLst>
        <pc:spChg chg="mod">
          <ac:chgData name="Wittman, Barry" userId="bff186cd-6ce8-41ba-8e8c-e85cdef216de" providerId="ADAL" clId="{B9852547-EC80-45FA-8BB5-3E80BDB3C083}" dt="2020-03-25T01:10:17.643" v="134" actId="20577"/>
          <ac:spMkLst>
            <pc:docMk/>
            <pc:sldMk cId="1930559557" sldId="613"/>
            <ac:spMk id="4" creationId="{00000000-0000-0000-0000-000000000000}"/>
          </ac:spMkLst>
        </pc:spChg>
      </pc:sldChg>
      <pc:sldChg chg="del">
        <pc:chgData name="Wittman, Barry" userId="bff186cd-6ce8-41ba-8e8c-e85cdef216de" providerId="ADAL" clId="{B9852547-EC80-45FA-8BB5-3E80BDB3C083}" dt="2020-03-25T01:10:40.796" v="159" actId="2696"/>
        <pc:sldMkLst>
          <pc:docMk/>
          <pc:sldMk cId="1415437608" sldId="614"/>
        </pc:sldMkLst>
      </pc:sldChg>
      <pc:sldChg chg="del">
        <pc:chgData name="Wittman, Barry" userId="bff186cd-6ce8-41ba-8e8c-e85cdef216de" providerId="ADAL" clId="{B9852547-EC80-45FA-8BB5-3E80BDB3C083}" dt="2020-03-25T01:10:40.814" v="160" actId="2696"/>
        <pc:sldMkLst>
          <pc:docMk/>
          <pc:sldMk cId="1631248626" sldId="615"/>
        </pc:sldMkLst>
      </pc:sldChg>
      <pc:sldChg chg="del">
        <pc:chgData name="Wittman, Barry" userId="bff186cd-6ce8-41ba-8e8c-e85cdef216de" providerId="ADAL" clId="{B9852547-EC80-45FA-8BB5-3E80BDB3C083}" dt="2020-03-25T01:10:40.840" v="161" actId="2696"/>
        <pc:sldMkLst>
          <pc:docMk/>
          <pc:sldMk cId="2675031245" sldId="617"/>
        </pc:sldMkLst>
      </pc:sldChg>
      <pc:sldChg chg="del">
        <pc:chgData name="Wittman, Barry" userId="bff186cd-6ce8-41ba-8e8c-e85cdef216de" providerId="ADAL" clId="{B9852547-EC80-45FA-8BB5-3E80BDB3C083}" dt="2020-03-25T01:10:40.863" v="162" actId="2696"/>
        <pc:sldMkLst>
          <pc:docMk/>
          <pc:sldMk cId="2923792617" sldId="620"/>
        </pc:sldMkLst>
      </pc:sldChg>
      <pc:sldChg chg="del">
        <pc:chgData name="Wittman, Barry" userId="bff186cd-6ce8-41ba-8e8c-e85cdef216de" providerId="ADAL" clId="{B9852547-EC80-45FA-8BB5-3E80BDB3C083}" dt="2020-03-25T01:10:40.896" v="164" actId="2696"/>
        <pc:sldMkLst>
          <pc:docMk/>
          <pc:sldMk cId="2722568133" sldId="622"/>
        </pc:sldMkLst>
      </pc:sldChg>
      <pc:sldChg chg="del">
        <pc:chgData name="Wittman, Barry" userId="bff186cd-6ce8-41ba-8e8c-e85cdef216de" providerId="ADAL" clId="{B9852547-EC80-45FA-8BB5-3E80BDB3C083}" dt="2020-03-25T01:10:40.912" v="165" actId="2696"/>
        <pc:sldMkLst>
          <pc:docMk/>
          <pc:sldMk cId="4211307364" sldId="623"/>
        </pc:sldMkLst>
      </pc:sldChg>
      <pc:sldChg chg="del">
        <pc:chgData name="Wittman, Barry" userId="bff186cd-6ce8-41ba-8e8c-e85cdef216de" providerId="ADAL" clId="{B9852547-EC80-45FA-8BB5-3E80BDB3C083}" dt="2020-03-25T01:10:40.924" v="166" actId="2696"/>
        <pc:sldMkLst>
          <pc:docMk/>
          <pc:sldMk cId="1080625466" sldId="624"/>
        </pc:sldMkLst>
      </pc:sldChg>
      <pc:sldChg chg="del">
        <pc:chgData name="Wittman, Barry" userId="bff186cd-6ce8-41ba-8e8c-e85cdef216de" providerId="ADAL" clId="{B9852547-EC80-45FA-8BB5-3E80BDB3C083}" dt="2020-03-25T01:10:40.880" v="163" actId="2696"/>
        <pc:sldMkLst>
          <pc:docMk/>
          <pc:sldMk cId="1676703351" sldId="625"/>
        </pc:sldMkLst>
      </pc:sldChg>
      <pc:sldChg chg="del">
        <pc:chgData name="Wittman, Barry" userId="bff186cd-6ce8-41ba-8e8c-e85cdef216de" providerId="ADAL" clId="{B9852547-EC80-45FA-8BB5-3E80BDB3C083}" dt="2020-03-25T01:10:41.120" v="178" actId="2696"/>
        <pc:sldMkLst>
          <pc:docMk/>
          <pc:sldMk cId="2434476492" sldId="712"/>
        </pc:sldMkLst>
      </pc:sldChg>
      <pc:sldChg chg="del">
        <pc:chgData name="Wittman, Barry" userId="bff186cd-6ce8-41ba-8e8c-e85cdef216de" providerId="ADAL" clId="{B9852547-EC80-45FA-8BB5-3E80BDB3C083}" dt="2020-03-25T01:10:41.149" v="179" actId="2696"/>
        <pc:sldMkLst>
          <pc:docMk/>
          <pc:sldMk cId="770306863" sldId="713"/>
        </pc:sldMkLst>
      </pc:sldChg>
      <pc:sldChg chg="del">
        <pc:chgData name="Wittman, Barry" userId="bff186cd-6ce8-41ba-8e8c-e85cdef216de" providerId="ADAL" clId="{B9852547-EC80-45FA-8BB5-3E80BDB3C083}" dt="2020-03-25T01:10:41.241" v="180" actId="2696"/>
        <pc:sldMkLst>
          <pc:docMk/>
          <pc:sldMk cId="3391307975" sldId="714"/>
        </pc:sldMkLst>
      </pc:sldChg>
      <pc:sldChg chg="del">
        <pc:chgData name="Wittman, Barry" userId="bff186cd-6ce8-41ba-8e8c-e85cdef216de" providerId="ADAL" clId="{B9852547-EC80-45FA-8BB5-3E80BDB3C083}" dt="2020-03-25T01:10:41.256" v="181" actId="2696"/>
        <pc:sldMkLst>
          <pc:docMk/>
          <pc:sldMk cId="2144546999" sldId="715"/>
        </pc:sldMkLst>
      </pc:sldChg>
      <pc:sldChg chg="del">
        <pc:chgData name="Wittman, Barry" userId="bff186cd-6ce8-41ba-8e8c-e85cdef216de" providerId="ADAL" clId="{B9852547-EC80-45FA-8BB5-3E80BDB3C083}" dt="2020-03-25T01:10:41.269" v="182" actId="2696"/>
        <pc:sldMkLst>
          <pc:docMk/>
          <pc:sldMk cId="2489736527" sldId="716"/>
        </pc:sldMkLst>
      </pc:sldChg>
      <pc:sldChg chg="del">
        <pc:chgData name="Wittman, Barry" userId="bff186cd-6ce8-41ba-8e8c-e85cdef216de" providerId="ADAL" clId="{B9852547-EC80-45FA-8BB5-3E80BDB3C083}" dt="2020-03-25T01:10:41.281" v="183" actId="2696"/>
        <pc:sldMkLst>
          <pc:docMk/>
          <pc:sldMk cId="1694651347" sldId="717"/>
        </pc:sldMkLst>
      </pc:sldChg>
      <pc:sldChg chg="del">
        <pc:chgData name="Wittman, Barry" userId="bff186cd-6ce8-41ba-8e8c-e85cdef216de" providerId="ADAL" clId="{B9852547-EC80-45FA-8BB5-3E80BDB3C083}" dt="2020-03-25T01:10:41.297" v="184" actId="2696"/>
        <pc:sldMkLst>
          <pc:docMk/>
          <pc:sldMk cId="2663370160" sldId="718"/>
        </pc:sldMkLst>
      </pc:sldChg>
      <pc:sldChg chg="del">
        <pc:chgData name="Wittman, Barry" userId="bff186cd-6ce8-41ba-8e8c-e85cdef216de" providerId="ADAL" clId="{B9852547-EC80-45FA-8BB5-3E80BDB3C083}" dt="2020-03-25T01:10:41.313" v="185" actId="2696"/>
        <pc:sldMkLst>
          <pc:docMk/>
          <pc:sldMk cId="1606929235" sldId="719"/>
        </pc:sldMkLst>
      </pc:sldChg>
      <pc:sldChg chg="del">
        <pc:chgData name="Wittman, Barry" userId="bff186cd-6ce8-41ba-8e8c-e85cdef216de" providerId="ADAL" clId="{B9852547-EC80-45FA-8BB5-3E80BDB3C083}" dt="2020-03-25T01:10:41.329" v="186" actId="2696"/>
        <pc:sldMkLst>
          <pc:docMk/>
          <pc:sldMk cId="3900392801" sldId="720"/>
        </pc:sldMkLst>
      </pc:sldChg>
      <pc:sldChg chg="del">
        <pc:chgData name="Wittman, Barry" userId="bff186cd-6ce8-41ba-8e8c-e85cdef216de" providerId="ADAL" clId="{B9852547-EC80-45FA-8BB5-3E80BDB3C083}" dt="2020-03-25T01:10:41.344" v="187" actId="2696"/>
        <pc:sldMkLst>
          <pc:docMk/>
          <pc:sldMk cId="3421214807" sldId="721"/>
        </pc:sldMkLst>
      </pc:sldChg>
      <pc:sldChg chg="del">
        <pc:chgData name="Wittman, Barry" userId="bff186cd-6ce8-41ba-8e8c-e85cdef216de" providerId="ADAL" clId="{B9852547-EC80-45FA-8BB5-3E80BDB3C083}" dt="2020-03-25T01:10:41.375" v="188" actId="2696"/>
        <pc:sldMkLst>
          <pc:docMk/>
          <pc:sldMk cId="1725281357" sldId="722"/>
        </pc:sldMkLst>
      </pc:sldChg>
      <pc:sldChg chg="del">
        <pc:chgData name="Wittman, Barry" userId="bff186cd-6ce8-41ba-8e8c-e85cdef216de" providerId="ADAL" clId="{B9852547-EC80-45FA-8BB5-3E80BDB3C083}" dt="2020-03-25T01:10:41.412" v="189" actId="2696"/>
        <pc:sldMkLst>
          <pc:docMk/>
          <pc:sldMk cId="1969254101" sldId="723"/>
        </pc:sldMkLst>
      </pc:sldChg>
      <pc:sldChg chg="del">
        <pc:chgData name="Wittman, Barry" userId="bff186cd-6ce8-41ba-8e8c-e85cdef216de" providerId="ADAL" clId="{B9852547-EC80-45FA-8BB5-3E80BDB3C083}" dt="2020-03-25T01:10:41.461" v="191" actId="2696"/>
        <pc:sldMkLst>
          <pc:docMk/>
          <pc:sldMk cId="2479070334" sldId="724"/>
        </pc:sldMkLst>
      </pc:sldChg>
      <pc:sldChg chg="ord">
        <pc:chgData name="Wittman, Barry" userId="bff186cd-6ce8-41ba-8e8c-e85cdef216de" providerId="ADAL" clId="{B9852547-EC80-45FA-8BB5-3E80BDB3C083}" dt="2020-03-25T01:10:09.644" v="114"/>
        <pc:sldMkLst>
          <pc:docMk/>
          <pc:sldMk cId="2595273431" sldId="725"/>
        </pc:sldMkLst>
      </pc:sldChg>
      <pc:sldChg chg="del">
        <pc:chgData name="Wittman, Barry" userId="bff186cd-6ce8-41ba-8e8c-e85cdef216de" providerId="ADAL" clId="{B9852547-EC80-45FA-8BB5-3E80BDB3C083}" dt="2020-03-25T01:10:41.471" v="192" actId="2696"/>
        <pc:sldMkLst>
          <pc:docMk/>
          <pc:sldMk cId="3022296448" sldId="726"/>
        </pc:sldMkLst>
      </pc:sldChg>
      <pc:sldChg chg="del">
        <pc:chgData name="Wittman, Barry" userId="bff186cd-6ce8-41ba-8e8c-e85cdef216de" providerId="ADAL" clId="{B9852547-EC80-45FA-8BB5-3E80BDB3C083}" dt="2020-03-25T01:10:41.441" v="190" actId="2696"/>
        <pc:sldMkLst>
          <pc:docMk/>
          <pc:sldMk cId="2417742516" sldId="727"/>
        </pc:sldMkLst>
      </pc:sldChg>
      <pc:sldChg chg="modSp add">
        <pc:chgData name="Wittman, Barry" userId="bff186cd-6ce8-41ba-8e8c-e85cdef216de" providerId="ADAL" clId="{B9852547-EC80-45FA-8BB5-3E80BDB3C083}" dt="2020-03-25T01:11:37.788" v="194" actId="27636"/>
        <pc:sldMkLst>
          <pc:docMk/>
          <pc:sldMk cId="2267296482" sldId="733"/>
        </pc:sldMkLst>
        <pc:spChg chg="mod">
          <ac:chgData name="Wittman, Barry" userId="bff186cd-6ce8-41ba-8e8c-e85cdef216de" providerId="ADAL" clId="{B9852547-EC80-45FA-8BB5-3E80BDB3C083}" dt="2020-03-25T01:11:37.788" v="194" actId="27636"/>
          <ac:spMkLst>
            <pc:docMk/>
            <pc:sldMk cId="2267296482" sldId="733"/>
            <ac:spMk id="3" creationId="{00000000-0000-0000-0000-000000000000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1:48:32.376" v="3085" actId="403"/>
        <pc:sldMkLst>
          <pc:docMk/>
          <pc:sldMk cId="1095429772" sldId="734"/>
        </pc:sldMkLst>
        <pc:spChg chg="mod">
          <ac:chgData name="Wittman, Barry" userId="bff186cd-6ce8-41ba-8e8c-e85cdef216de" providerId="ADAL" clId="{B9852547-EC80-45FA-8BB5-3E80BDB3C083}" dt="2020-03-25T01:12:36.803" v="227" actId="20577"/>
          <ac:spMkLst>
            <pc:docMk/>
            <pc:sldMk cId="1095429772" sldId="734"/>
            <ac:spMk id="2" creationId="{B26916CF-C7CC-4BC2-9CDF-542094DACCF7}"/>
          </ac:spMkLst>
        </pc:spChg>
        <pc:spChg chg="mod">
          <ac:chgData name="Wittman, Barry" userId="bff186cd-6ce8-41ba-8e8c-e85cdef216de" providerId="ADAL" clId="{B9852547-EC80-45FA-8BB5-3E80BDB3C083}" dt="2020-03-25T01:17:05.218" v="689" actId="108"/>
          <ac:spMkLst>
            <pc:docMk/>
            <pc:sldMk cId="1095429772" sldId="734"/>
            <ac:spMk id="3" creationId="{77DF5AF8-8B3F-421B-B732-7BAF81D840FF}"/>
          </ac:spMkLst>
        </pc:spChg>
        <pc:spChg chg="add mod">
          <ac:chgData name="Wittman, Barry" userId="bff186cd-6ce8-41ba-8e8c-e85cdef216de" providerId="ADAL" clId="{B9852547-EC80-45FA-8BB5-3E80BDB3C083}" dt="2020-03-25T01:48:32.376" v="3085" actId="403"/>
          <ac:spMkLst>
            <pc:docMk/>
            <pc:sldMk cId="1095429772" sldId="734"/>
            <ac:spMk id="4" creationId="{0C3BEC80-9561-4119-B556-A2F7BF90A675}"/>
          </ac:spMkLst>
        </pc:spChg>
        <pc:spChg chg="add mod">
          <ac:chgData name="Wittman, Barry" userId="bff186cd-6ce8-41ba-8e8c-e85cdef216de" providerId="ADAL" clId="{B9852547-EC80-45FA-8BB5-3E80BDB3C083}" dt="2020-03-25T01:16:44.207" v="681" actId="1035"/>
          <ac:spMkLst>
            <pc:docMk/>
            <pc:sldMk cId="1095429772" sldId="734"/>
            <ac:spMk id="5" creationId="{0D88C6F5-8664-4DC4-9C98-0E75AF763AE8}"/>
          </ac:spMkLst>
        </pc:spChg>
      </pc:sldChg>
      <pc:sldChg chg="addSp delSp modSp add modAnim">
        <pc:chgData name="Wittman, Barry" userId="bff186cd-6ce8-41ba-8e8c-e85cdef216de" providerId="ADAL" clId="{B9852547-EC80-45FA-8BB5-3E80BDB3C083}" dt="2020-03-25T01:31:11.172" v="1079"/>
        <pc:sldMkLst>
          <pc:docMk/>
          <pc:sldMk cId="3209449690" sldId="735"/>
        </pc:sldMkLst>
        <pc:spChg chg="mod">
          <ac:chgData name="Wittman, Barry" userId="bff186cd-6ce8-41ba-8e8c-e85cdef216de" providerId="ADAL" clId="{B9852547-EC80-45FA-8BB5-3E80BDB3C083}" dt="2020-03-25T01:23:15.921" v="963" actId="20577"/>
          <ac:spMkLst>
            <pc:docMk/>
            <pc:sldMk cId="3209449690" sldId="735"/>
            <ac:spMk id="2" creationId="{E87819BB-EB42-49F6-A004-742D440802C5}"/>
          </ac:spMkLst>
        </pc:spChg>
        <pc:spChg chg="del">
          <ac:chgData name="Wittman, Barry" userId="bff186cd-6ce8-41ba-8e8c-e85cdef216de" providerId="ADAL" clId="{B9852547-EC80-45FA-8BB5-3E80BDB3C083}" dt="2020-03-25T01:19:22.162" v="696" actId="931"/>
          <ac:spMkLst>
            <pc:docMk/>
            <pc:sldMk cId="3209449690" sldId="735"/>
            <ac:spMk id="3" creationId="{A2D46DD4-C237-492E-9400-5429176872B6}"/>
          </ac:spMkLst>
        </pc:spChg>
        <pc:spChg chg="add del mod">
          <ac:chgData name="Wittman, Barry" userId="bff186cd-6ce8-41ba-8e8c-e85cdef216de" providerId="ADAL" clId="{B9852547-EC80-45FA-8BB5-3E80BDB3C083}" dt="2020-03-25T01:20:17.337" v="704" actId="478"/>
          <ac:spMkLst>
            <pc:docMk/>
            <pc:sldMk cId="3209449690" sldId="735"/>
            <ac:spMk id="6" creationId="{49457137-1185-44D8-B554-0CD86CE114E1}"/>
          </ac:spMkLst>
        </pc:spChg>
        <pc:spChg chg="add mod ord">
          <ac:chgData name="Wittman, Barry" userId="bff186cd-6ce8-41ba-8e8c-e85cdef216de" providerId="ADAL" clId="{B9852547-EC80-45FA-8BB5-3E80BDB3C083}" dt="2020-03-25T01:30:29.564" v="1076" actId="2711"/>
          <ac:spMkLst>
            <pc:docMk/>
            <pc:sldMk cId="3209449690" sldId="735"/>
            <ac:spMk id="14" creationId="{ABC02424-C5D2-4A58-AD98-CDFED13F3C61}"/>
          </ac:spMkLst>
        </pc:spChg>
        <pc:spChg chg="add mod">
          <ac:chgData name="Wittman, Barry" userId="bff186cd-6ce8-41ba-8e8c-e85cdef216de" providerId="ADAL" clId="{B9852547-EC80-45FA-8BB5-3E80BDB3C083}" dt="2020-03-25T01:30:08.120" v="1072" actId="14100"/>
          <ac:spMkLst>
            <pc:docMk/>
            <pc:sldMk cId="3209449690" sldId="735"/>
            <ac:spMk id="17" creationId="{8888EB1D-4E76-4D77-8D98-6B3ED149AF53}"/>
          </ac:spMkLst>
        </pc:spChg>
        <pc:spChg chg="add mod">
          <ac:chgData name="Wittman, Barry" userId="bff186cd-6ce8-41ba-8e8c-e85cdef216de" providerId="ADAL" clId="{B9852547-EC80-45FA-8BB5-3E80BDB3C083}" dt="2020-03-25T01:29:02.079" v="1019" actId="1076"/>
          <ac:spMkLst>
            <pc:docMk/>
            <pc:sldMk cId="3209449690" sldId="735"/>
            <ac:spMk id="18" creationId="{C5496496-739A-4A26-AA67-84A25B692BA2}"/>
          </ac:spMkLst>
        </pc:spChg>
        <pc:spChg chg="add mod">
          <ac:chgData name="Wittman, Barry" userId="bff186cd-6ce8-41ba-8e8c-e85cdef216de" providerId="ADAL" clId="{B9852547-EC80-45FA-8BB5-3E80BDB3C083}" dt="2020-03-25T01:29:10.145" v="1027" actId="20577"/>
          <ac:spMkLst>
            <pc:docMk/>
            <pc:sldMk cId="3209449690" sldId="735"/>
            <ac:spMk id="19" creationId="{C0AE1830-F9D5-4140-9CEE-D5E5738B7347}"/>
          </ac:spMkLst>
        </pc:spChg>
        <pc:spChg chg="add mod">
          <ac:chgData name="Wittman, Barry" userId="bff186cd-6ce8-41ba-8e8c-e85cdef216de" providerId="ADAL" clId="{B9852547-EC80-45FA-8BB5-3E80BDB3C083}" dt="2020-03-25T01:30:12.983" v="1073" actId="1076"/>
          <ac:spMkLst>
            <pc:docMk/>
            <pc:sldMk cId="3209449690" sldId="735"/>
            <ac:spMk id="20" creationId="{348E1F9E-1C41-41EA-8B1A-7B30C2396A2A}"/>
          </ac:spMkLst>
        </pc:spChg>
        <pc:picChg chg="add del mod">
          <ac:chgData name="Wittman, Barry" userId="bff186cd-6ce8-41ba-8e8c-e85cdef216de" providerId="ADAL" clId="{B9852547-EC80-45FA-8BB5-3E80BDB3C083}" dt="2020-03-25T01:21:56.358" v="714" actId="478"/>
          <ac:picMkLst>
            <pc:docMk/>
            <pc:sldMk cId="3209449690" sldId="735"/>
            <ac:picMk id="5" creationId="{C83BE08D-8500-478C-BE29-593F7C890DCA}"/>
          </ac:picMkLst>
        </pc:picChg>
        <pc:picChg chg="add del mod">
          <ac:chgData name="Wittman, Barry" userId="bff186cd-6ce8-41ba-8e8c-e85cdef216de" providerId="ADAL" clId="{B9852547-EC80-45FA-8BB5-3E80BDB3C083}" dt="2020-03-25T01:21:59.714" v="715" actId="478"/>
          <ac:picMkLst>
            <pc:docMk/>
            <pc:sldMk cId="3209449690" sldId="735"/>
            <ac:picMk id="8" creationId="{63A16F36-C3B8-4BB5-AFA2-B02EECB26074}"/>
          </ac:picMkLst>
        </pc:picChg>
        <pc:picChg chg="add mod">
          <ac:chgData name="Wittman, Barry" userId="bff186cd-6ce8-41ba-8e8c-e85cdef216de" providerId="ADAL" clId="{B9852547-EC80-45FA-8BB5-3E80BDB3C083}" dt="2020-03-25T01:26:18.153" v="994" actId="1076"/>
          <ac:picMkLst>
            <pc:docMk/>
            <pc:sldMk cId="3209449690" sldId="735"/>
            <ac:picMk id="10" creationId="{97D20CF5-B5EE-4F9A-B99F-2FE9E7CC4B40}"/>
          </ac:picMkLst>
        </pc:picChg>
        <pc:picChg chg="add mo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2" creationId="{9532BC56-D6F4-40D2-916A-2360152D85F0}"/>
          </ac:picMkLst>
        </pc:picChg>
        <pc:picChg chg="add mod ord">
          <ac:chgData name="Wittman, Barry" userId="bff186cd-6ce8-41ba-8e8c-e85cdef216de" providerId="ADAL" clId="{B9852547-EC80-45FA-8BB5-3E80BDB3C083}" dt="2020-03-25T01:26:14.048" v="992" actId="1036"/>
          <ac:picMkLst>
            <pc:docMk/>
            <pc:sldMk cId="3209449690" sldId="735"/>
            <ac:picMk id="16" creationId="{D925BCBD-A9D6-422E-AC58-225FF7FD8F40}"/>
          </ac:picMkLst>
        </pc:picChg>
      </pc:sldChg>
      <pc:sldChg chg="addSp modSp add modAnim">
        <pc:chgData name="Wittman, Barry" userId="bff186cd-6ce8-41ba-8e8c-e85cdef216de" providerId="ADAL" clId="{B9852547-EC80-45FA-8BB5-3E80BDB3C083}" dt="2020-03-25T01:49:20.158" v="3184"/>
        <pc:sldMkLst>
          <pc:docMk/>
          <pc:sldMk cId="1821423254" sldId="736"/>
        </pc:sldMkLst>
        <pc:spChg chg="mod">
          <ac:chgData name="Wittman, Barry" userId="bff186cd-6ce8-41ba-8e8c-e85cdef216de" providerId="ADAL" clId="{B9852547-EC80-45FA-8BB5-3E80BDB3C083}" dt="2020-03-25T01:31:37.977" v="1112" actId="20577"/>
          <ac:spMkLst>
            <pc:docMk/>
            <pc:sldMk cId="1821423254" sldId="736"/>
            <ac:spMk id="2" creationId="{4002654C-94B7-47A8-8952-078B2DF1FAD3}"/>
          </ac:spMkLst>
        </pc:spChg>
        <pc:spChg chg="mod">
          <ac:chgData name="Wittman, Barry" userId="bff186cd-6ce8-41ba-8e8c-e85cdef216de" providerId="ADAL" clId="{B9852547-EC80-45FA-8BB5-3E80BDB3C083}" dt="2020-03-25T01:49:07.062" v="3181" actId="20577"/>
          <ac:spMkLst>
            <pc:docMk/>
            <pc:sldMk cId="1821423254" sldId="736"/>
            <ac:spMk id="3" creationId="{351B0E31-8865-49B5-8B87-E0BE44F7E564}"/>
          </ac:spMkLst>
        </pc:spChg>
        <pc:spChg chg="add mod">
          <ac:chgData name="Wittman, Barry" userId="bff186cd-6ce8-41ba-8e8c-e85cdef216de" providerId="ADAL" clId="{B9852547-EC80-45FA-8BB5-3E80BDB3C083}" dt="2020-03-25T01:48:43.664" v="3086" actId="20577"/>
          <ac:spMkLst>
            <pc:docMk/>
            <pc:sldMk cId="1821423254" sldId="736"/>
            <ac:spMk id="4" creationId="{F1DDED20-E165-46D0-8F64-45B07B7844C3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39:08.089" v="2229" actId="2711"/>
        <pc:sldMkLst>
          <pc:docMk/>
          <pc:sldMk cId="3066325359" sldId="737"/>
        </pc:sldMkLst>
        <pc:spChg chg="mod">
          <ac:chgData name="Wittman, Barry" userId="bff186cd-6ce8-41ba-8e8c-e85cdef216de" providerId="ADAL" clId="{B9852547-EC80-45FA-8BB5-3E80BDB3C083}" dt="2020-03-25T01:35:27.414" v="1577" actId="20577"/>
          <ac:spMkLst>
            <pc:docMk/>
            <pc:sldMk cId="3066325359" sldId="737"/>
            <ac:spMk id="2" creationId="{32429055-2CC5-4C83-A1BA-2160201F80D1}"/>
          </ac:spMkLst>
        </pc:spChg>
        <pc:spChg chg="mod">
          <ac:chgData name="Wittman, Barry" userId="bff186cd-6ce8-41ba-8e8c-e85cdef216de" providerId="ADAL" clId="{B9852547-EC80-45FA-8BB5-3E80BDB3C083}" dt="2020-03-25T01:39:08.089" v="2229" actId="2711"/>
          <ac:spMkLst>
            <pc:docMk/>
            <pc:sldMk cId="3066325359" sldId="737"/>
            <ac:spMk id="3" creationId="{59FFB937-2B38-48FE-B19A-EDE7800E2A7D}"/>
          </ac:spMkLst>
        </pc:spChg>
      </pc:sldChg>
      <pc:sldChg chg="modSp add ord modAnim">
        <pc:chgData name="Wittman, Barry" userId="bff186cd-6ce8-41ba-8e8c-e85cdef216de" providerId="ADAL" clId="{B9852547-EC80-45FA-8BB5-3E80BDB3C083}" dt="2020-03-25T01:35:21.372" v="1561"/>
        <pc:sldMkLst>
          <pc:docMk/>
          <pc:sldMk cId="500237577" sldId="738"/>
        </pc:sldMkLst>
        <pc:spChg chg="mod">
          <ac:chgData name="Wittman, Barry" userId="bff186cd-6ce8-41ba-8e8c-e85cdef216de" providerId="ADAL" clId="{B9852547-EC80-45FA-8BB5-3E80BDB3C083}" dt="2020-03-25T01:31:56.337" v="1146" actId="20577"/>
          <ac:spMkLst>
            <pc:docMk/>
            <pc:sldMk cId="500237577" sldId="738"/>
            <ac:spMk id="2" creationId="{7FC7485A-6F52-4E7B-9C59-56BBB738D8A0}"/>
          </ac:spMkLst>
        </pc:spChg>
        <pc:spChg chg="mod">
          <ac:chgData name="Wittman, Barry" userId="bff186cd-6ce8-41ba-8e8c-e85cdef216de" providerId="ADAL" clId="{B9852547-EC80-45FA-8BB5-3E80BDB3C083}" dt="2020-03-25T01:35:11.852" v="1559" actId="20577"/>
          <ac:spMkLst>
            <pc:docMk/>
            <pc:sldMk cId="500237577" sldId="738"/>
            <ac:spMk id="3" creationId="{4752CAAD-D58F-45CF-A6F3-B4B5A9A01024}"/>
          </ac:spMkLst>
        </pc:spChg>
      </pc:sldChg>
      <pc:sldChg chg="modSp add">
        <pc:chgData name="Wittman, Barry" userId="bff186cd-6ce8-41ba-8e8c-e85cdef216de" providerId="ADAL" clId="{B9852547-EC80-45FA-8BB5-3E80BDB3C083}" dt="2020-03-25T01:39:17.606" v="2234" actId="20577"/>
        <pc:sldMkLst>
          <pc:docMk/>
          <pc:sldMk cId="430868910" sldId="739"/>
        </pc:sldMkLst>
        <pc:spChg chg="mod">
          <ac:chgData name="Wittman, Barry" userId="bff186cd-6ce8-41ba-8e8c-e85cdef216de" providerId="ADAL" clId="{B9852547-EC80-45FA-8BB5-3E80BDB3C083}" dt="2020-03-25T01:39:17.606" v="2234" actId="20577"/>
          <ac:spMkLst>
            <pc:docMk/>
            <pc:sldMk cId="430868910" sldId="739"/>
            <ac:spMk id="3" creationId="{00000000-0000-0000-0000-000000000000}"/>
          </ac:spMkLst>
        </pc:spChg>
      </pc:sldChg>
      <pc:sldChg chg="modSp add modAnim">
        <pc:chgData name="Wittman, Barry" userId="bff186cd-6ce8-41ba-8e8c-e85cdef216de" providerId="ADAL" clId="{B9852547-EC80-45FA-8BB5-3E80BDB3C083}" dt="2020-03-25T01:51:10.372" v="3596"/>
        <pc:sldMkLst>
          <pc:docMk/>
          <pc:sldMk cId="1461427349" sldId="740"/>
        </pc:sldMkLst>
        <pc:spChg chg="mod">
          <ac:chgData name="Wittman, Barry" userId="bff186cd-6ce8-41ba-8e8c-e85cdef216de" providerId="ADAL" clId="{B9852547-EC80-45FA-8BB5-3E80BDB3C083}" dt="2020-03-25T01:40:12.759" v="2272" actId="20577"/>
          <ac:spMkLst>
            <pc:docMk/>
            <pc:sldMk cId="1461427349" sldId="740"/>
            <ac:spMk id="2" creationId="{7B014203-76F2-4A9B-8E59-DDA23A88818D}"/>
          </ac:spMkLst>
        </pc:spChg>
        <pc:spChg chg="mod">
          <ac:chgData name="Wittman, Barry" userId="bff186cd-6ce8-41ba-8e8c-e85cdef216de" providerId="ADAL" clId="{B9852547-EC80-45FA-8BB5-3E80BDB3C083}" dt="2020-03-25T01:51:04.860" v="3594" actId="20577"/>
          <ac:spMkLst>
            <pc:docMk/>
            <pc:sldMk cId="1461427349" sldId="740"/>
            <ac:spMk id="3" creationId="{D15CFAE5-02DE-4BF7-B3BE-A4A6A0E47823}"/>
          </ac:spMkLst>
        </pc:spChg>
      </pc:sldChg>
      <pc:sldChg chg="addSp modSp add modAnim">
        <pc:chgData name="Wittman, Barry" userId="bff186cd-6ce8-41ba-8e8c-e85cdef216de" providerId="ADAL" clId="{B9852547-EC80-45FA-8BB5-3E80BDB3C083}" dt="2020-03-25T02:06:03.822" v="5119"/>
        <pc:sldMkLst>
          <pc:docMk/>
          <pc:sldMk cId="1439494505" sldId="741"/>
        </pc:sldMkLst>
        <pc:spChg chg="mod">
          <ac:chgData name="Wittman, Barry" userId="bff186cd-6ce8-41ba-8e8c-e85cdef216de" providerId="ADAL" clId="{B9852547-EC80-45FA-8BB5-3E80BDB3C083}" dt="2020-03-25T02:05:16.660" v="5109" actId="20577"/>
          <ac:spMkLst>
            <pc:docMk/>
            <pc:sldMk cId="1439494505" sldId="741"/>
            <ac:spMk id="2" creationId="{BB32CC29-0367-4272-AACD-F3695FB0CE55}"/>
          </ac:spMkLst>
        </pc:spChg>
        <pc:spChg chg="mod">
          <ac:chgData name="Wittman, Barry" userId="bff186cd-6ce8-41ba-8e8c-e85cdef216de" providerId="ADAL" clId="{B9852547-EC80-45FA-8BB5-3E80BDB3C083}" dt="2020-03-25T02:05:35.848" v="5116" actId="108"/>
          <ac:spMkLst>
            <pc:docMk/>
            <pc:sldMk cId="1439494505" sldId="741"/>
            <ac:spMk id="3" creationId="{ABB61674-65E3-4F92-861F-6E3AC0213E4F}"/>
          </ac:spMkLst>
        </pc:spChg>
        <pc:spChg chg="add mod">
          <ac:chgData name="Wittman, Barry" userId="bff186cd-6ce8-41ba-8e8c-e85cdef216de" providerId="ADAL" clId="{B9852547-EC80-45FA-8BB5-3E80BDB3C083}" dt="2020-03-25T02:04:20.839" v="5045" actId="1035"/>
          <ac:spMkLst>
            <pc:docMk/>
            <pc:sldMk cId="1439494505" sldId="741"/>
            <ac:spMk id="4" creationId="{D1916554-DEA2-4037-8699-49569D424E72}"/>
          </ac:spMkLst>
        </pc:spChg>
        <pc:spChg chg="add mod">
          <ac:chgData name="Wittman, Barry" userId="bff186cd-6ce8-41ba-8e8c-e85cdef216de" providerId="ADAL" clId="{B9852547-EC80-45FA-8BB5-3E80BDB3C083}" dt="2020-03-25T02:05:06.513" v="5107" actId="404"/>
          <ac:spMkLst>
            <pc:docMk/>
            <pc:sldMk cId="1439494505" sldId="741"/>
            <ac:spMk id="5" creationId="{2BCB9E3D-918E-4D7F-84E1-8C3C40EAD94A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49.557" v="5132"/>
        <pc:sldMkLst>
          <pc:docMk/>
          <pc:sldMk cId="725595979" sldId="742"/>
        </pc:sldMkLst>
        <pc:spChg chg="mod">
          <ac:chgData name="Wittman, Barry" userId="bff186cd-6ce8-41ba-8e8c-e85cdef216de" providerId="ADAL" clId="{B9852547-EC80-45FA-8BB5-3E80BDB3C083}" dt="2020-03-25T01:42:35.336" v="2617" actId="20577"/>
          <ac:spMkLst>
            <pc:docMk/>
            <pc:sldMk cId="725595979" sldId="742"/>
            <ac:spMk id="2" creationId="{F8B3EDEE-FA09-454A-A2F1-7E9DB592B6C1}"/>
          </ac:spMkLst>
        </pc:spChg>
        <pc:spChg chg="mod">
          <ac:chgData name="Wittman, Barry" userId="bff186cd-6ce8-41ba-8e8c-e85cdef216de" providerId="ADAL" clId="{B9852547-EC80-45FA-8BB5-3E80BDB3C083}" dt="2020-03-25T02:06:46.381" v="5131" actId="2711"/>
          <ac:spMkLst>
            <pc:docMk/>
            <pc:sldMk cId="725595979" sldId="742"/>
            <ac:spMk id="3" creationId="{3698FA5E-1130-42A4-8853-F120AEE11503}"/>
          </ac:spMkLst>
        </pc:spChg>
      </pc:sldChg>
      <pc:sldChg chg="modSp add modAnim">
        <pc:chgData name="Wittman, Barry" userId="bff186cd-6ce8-41ba-8e8c-e85cdef216de" providerId="ADAL" clId="{B9852547-EC80-45FA-8BB5-3E80BDB3C083}" dt="2020-03-25T02:06:52.477" v="5133"/>
        <pc:sldMkLst>
          <pc:docMk/>
          <pc:sldMk cId="821959587" sldId="743"/>
        </pc:sldMkLst>
        <pc:spChg chg="mod">
          <ac:chgData name="Wittman, Barry" userId="bff186cd-6ce8-41ba-8e8c-e85cdef216de" providerId="ADAL" clId="{B9852547-EC80-45FA-8BB5-3E80BDB3C083}" dt="2020-03-25T01:42:42.575" v="2632" actId="20577"/>
          <ac:spMkLst>
            <pc:docMk/>
            <pc:sldMk cId="821959587" sldId="743"/>
            <ac:spMk id="2" creationId="{DFFB2021-FC0A-4765-8C37-9D5D91CAEED9}"/>
          </ac:spMkLst>
        </pc:spChg>
        <pc:spChg chg="mod">
          <ac:chgData name="Wittman, Barry" userId="bff186cd-6ce8-41ba-8e8c-e85cdef216de" providerId="ADAL" clId="{B9852547-EC80-45FA-8BB5-3E80BDB3C083}" dt="2020-03-25T02:06:37.773" v="5129" actId="2711"/>
          <ac:spMkLst>
            <pc:docMk/>
            <pc:sldMk cId="821959587" sldId="743"/>
            <ac:spMk id="3" creationId="{CB07C038-26C0-4827-87C3-5A659A85DAE1}"/>
          </ac:spMkLst>
        </pc:spChg>
      </pc:sldChg>
      <pc:sldChg chg="del">
        <pc:chgData name="Wittman, Barry" userId="bff186cd-6ce8-41ba-8e8c-e85cdef216de" providerId="ADAL" clId="{B9852547-EC80-45FA-8BB5-3E80BDB3C083}" dt="2020-03-25T01:10:41.076" v="175" actId="2696"/>
        <pc:sldMkLst>
          <pc:docMk/>
          <pc:sldMk cId="1632298908" sldId="744"/>
        </pc:sldMkLst>
      </pc:sldChg>
      <pc:sldChg chg="addSp modSp add modAnim">
        <pc:chgData name="Wittman, Barry" userId="bff186cd-6ce8-41ba-8e8c-e85cdef216de" providerId="ADAL" clId="{B9852547-EC80-45FA-8BB5-3E80BDB3C083}" dt="2020-03-25T01:57:23.590" v="4242"/>
        <pc:sldMkLst>
          <pc:docMk/>
          <pc:sldMk cId="2708620891" sldId="744"/>
        </pc:sldMkLst>
        <pc:spChg chg="mod">
          <ac:chgData name="Wittman, Barry" userId="bff186cd-6ce8-41ba-8e8c-e85cdef216de" providerId="ADAL" clId="{B9852547-EC80-45FA-8BB5-3E80BDB3C083}" dt="2020-03-25T01:51:19.625" v="3613" actId="20577"/>
          <ac:spMkLst>
            <pc:docMk/>
            <pc:sldMk cId="2708620891" sldId="744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1:56:54.989" v="4234" actId="27636"/>
          <ac:spMkLst>
            <pc:docMk/>
            <pc:sldMk cId="2708620891" sldId="744"/>
            <ac:spMk id="3" creationId="{A31FE416-E106-4728-B06E-3324AC00FD12}"/>
          </ac:spMkLst>
        </pc:spChg>
        <pc:spChg chg="add mod">
          <ac:chgData name="Wittman, Barry" userId="bff186cd-6ce8-41ba-8e8c-e85cdef216de" providerId="ADAL" clId="{B9852547-EC80-45FA-8BB5-3E80BDB3C083}" dt="2020-03-25T01:56:50.274" v="4227" actId="1036"/>
          <ac:spMkLst>
            <pc:docMk/>
            <pc:sldMk cId="2708620891" sldId="744"/>
            <ac:spMk id="4" creationId="{64005B33-0113-4B4E-9846-862F7224C4BD}"/>
          </ac:spMkLst>
        </pc:spChg>
        <pc:spChg chg="add mod">
          <ac:chgData name="Wittman, Barry" userId="bff186cd-6ce8-41ba-8e8c-e85cdef216de" providerId="ADAL" clId="{B9852547-EC80-45FA-8BB5-3E80BDB3C083}" dt="2020-03-25T01:57:01.703" v="4239" actId="207"/>
          <ac:spMkLst>
            <pc:docMk/>
            <pc:sldMk cId="2708620891" sldId="744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1.091" v="176" actId="2696"/>
        <pc:sldMkLst>
          <pc:docMk/>
          <pc:sldMk cId="863075360" sldId="745"/>
        </pc:sldMkLst>
      </pc:sldChg>
      <pc:sldChg chg="modSp add">
        <pc:chgData name="Wittman, Barry" userId="bff186cd-6ce8-41ba-8e8c-e85cdef216de" providerId="ADAL" clId="{B9852547-EC80-45FA-8BB5-3E80BDB3C083}" dt="2020-03-25T02:01:26.684" v="4505" actId="20577"/>
        <pc:sldMkLst>
          <pc:docMk/>
          <pc:sldMk cId="1878530564" sldId="745"/>
        </pc:sldMkLst>
        <pc:spChg chg="mod">
          <ac:chgData name="Wittman, Barry" userId="bff186cd-6ce8-41ba-8e8c-e85cdef216de" providerId="ADAL" clId="{B9852547-EC80-45FA-8BB5-3E80BDB3C083}" dt="2020-03-25T01:57:31.359" v="4249" actId="20577"/>
          <ac:spMkLst>
            <pc:docMk/>
            <pc:sldMk cId="1878530564" sldId="745"/>
            <ac:spMk id="2" creationId="{6B7A12C9-B4C1-45B2-9B73-171D2336556E}"/>
          </ac:spMkLst>
        </pc:spChg>
        <pc:spChg chg="mod">
          <ac:chgData name="Wittman, Barry" userId="bff186cd-6ce8-41ba-8e8c-e85cdef216de" providerId="ADAL" clId="{B9852547-EC80-45FA-8BB5-3E80BDB3C083}" dt="2020-03-25T02:01:26.684" v="4505" actId="20577"/>
          <ac:spMkLst>
            <pc:docMk/>
            <pc:sldMk cId="1878530564" sldId="745"/>
            <ac:spMk id="3" creationId="{A31FE416-E106-4728-B06E-3324AC00FD12}"/>
          </ac:spMkLst>
        </pc:spChg>
        <pc:spChg chg="mod">
          <ac:chgData name="Wittman, Barry" userId="bff186cd-6ce8-41ba-8e8c-e85cdef216de" providerId="ADAL" clId="{B9852547-EC80-45FA-8BB5-3E80BDB3C083}" dt="2020-03-25T01:59:11.642" v="4390" actId="404"/>
          <ac:spMkLst>
            <pc:docMk/>
            <pc:sldMk cId="1878530564" sldId="745"/>
            <ac:spMk id="4" creationId="{64005B33-0113-4B4E-9846-862F7224C4BD}"/>
          </ac:spMkLst>
        </pc:spChg>
        <pc:spChg chg="mod">
          <ac:chgData name="Wittman, Barry" userId="bff186cd-6ce8-41ba-8e8c-e85cdef216de" providerId="ADAL" clId="{B9852547-EC80-45FA-8BB5-3E80BDB3C083}" dt="2020-03-25T02:00:20.995" v="4447" actId="207"/>
          <ac:spMkLst>
            <pc:docMk/>
            <pc:sldMk cId="1878530564" sldId="745"/>
            <ac:spMk id="5" creationId="{4C494406-CC12-4A16-B312-1746CB7898B4}"/>
          </ac:spMkLst>
        </pc:spChg>
      </pc:sldChg>
      <pc:sldChg chg="del">
        <pc:chgData name="Wittman, Barry" userId="bff186cd-6ce8-41ba-8e8c-e85cdef216de" providerId="ADAL" clId="{B9852547-EC80-45FA-8BB5-3E80BDB3C083}" dt="2020-03-25T01:10:40.928" v="167" actId="2696"/>
        <pc:sldMkLst>
          <pc:docMk/>
          <pc:sldMk cId="3210909659" sldId="746"/>
        </pc:sldMkLst>
      </pc:sldChg>
    </pc:docChg>
  </pc:docChgLst>
  <pc:docChgLst>
    <pc:chgData name="Barry Wittman" userId="bff186cd-6ce8-41ba-8e8c-e85cdef216de" providerId="ADAL" clId="{E49F8417-7C90-45B5-91C4-55F3B5D6FF2F}"/>
    <pc:docChg chg="modSld">
      <pc:chgData name="Barry Wittman" userId="bff186cd-6ce8-41ba-8e8c-e85cdef216de" providerId="ADAL" clId="{E49F8417-7C90-45B5-91C4-55F3B5D6FF2F}" dt="2020-03-20T16:12:47.554" v="3" actId="20577"/>
      <pc:docMkLst>
        <pc:docMk/>
      </pc:docMkLst>
    </pc:docChg>
  </pc:docChgLst>
  <pc:docChgLst>
    <pc:chgData name="Wittman, Barry" userId="bff186cd-6ce8-41ba-8e8c-e85cdef216de" providerId="ADAL" clId="{E49F8417-7C90-45B5-91C4-55F3B5D6FF2F}"/>
    <pc:docChg chg="undo redo custSel addSld delSld modSld sldOrd">
      <pc:chgData name="Wittman, Barry" userId="bff186cd-6ce8-41ba-8e8c-e85cdef216de" providerId="ADAL" clId="{E49F8417-7C90-45B5-91C4-55F3B5D6FF2F}" dt="2020-03-19T19:20:36.523" v="3999"/>
      <pc:docMkLst>
        <pc:docMk/>
      </pc:docMkLst>
      <pc:sldChg chg="modSp modAnim">
        <pc:chgData name="Wittman, Barry" userId="bff186cd-6ce8-41ba-8e8c-e85cdef216de" providerId="ADAL" clId="{E49F8417-7C90-45B5-91C4-55F3B5D6FF2F}" dt="2020-03-19T19:20:36.523" v="3999"/>
        <pc:sldMkLst>
          <pc:docMk/>
          <pc:sldMk cId="0" sldId="297"/>
        </pc:sldMkLst>
        <pc:spChg chg="mod">
          <ac:chgData name="Wittman, Barry" userId="bff186cd-6ce8-41ba-8e8c-e85cdef216de" providerId="ADAL" clId="{E49F8417-7C90-45B5-91C4-55F3B5D6FF2F}" dt="2020-03-19T19:20:29.971" v="3998" actId="20577"/>
          <ac:spMkLst>
            <pc:docMk/>
            <pc:sldMk cId="0" sldId="297"/>
            <ac:spMk id="5" creationId="{00000000-0000-0000-0000-000000000000}"/>
          </ac:spMkLst>
        </pc:spChg>
      </pc:sldChg>
    </pc:docChg>
  </pc:docChgLst>
  <pc:docChgLst>
    <pc:chgData name="Wittman, Barry" userId="bff186cd-6ce8-41ba-8e8c-e85cdef216de" providerId="ADAL" clId="{467DD11A-8892-433C-9E34-5373AF518453}"/>
    <pc:docChg chg="addSld modSld">
      <pc:chgData name="Wittman, Barry" userId="bff186cd-6ce8-41ba-8e8c-e85cdef216de" providerId="ADAL" clId="{467DD11A-8892-433C-9E34-5373AF518453}" dt="2020-03-19T10:17:06.334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2000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</a:t>
            </a:r>
            <a:r>
              <a:rPr lang="en-US"/>
              <a:t>- Friday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D547E-4B62-4B9E-A0F2-F61619F4C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sorting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66962-E1CA-4E81-AFD1-5CA885CD8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1204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Arrays.sort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will sort arrays of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en-US" dirty="0"/>
              <a:t>,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,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/>
              <a:t>,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,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dirty="0"/>
              <a:t>,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/>
              <a:t>,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, and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, always in ascending order</a:t>
            </a:r>
          </a:p>
          <a:p>
            <a:r>
              <a:rPr lang="en-US" dirty="0"/>
              <a:t>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also produces a nice printable version of an array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CEBFDE-8D3B-4A25-8DEF-71456D3B4596}"/>
              </a:ext>
            </a:extLst>
          </p:cNvPr>
          <p:cNvSpPr txBox="1"/>
          <p:nvPr/>
        </p:nvSpPr>
        <p:spPr>
          <a:xfrm>
            <a:off x="609600" y="2895600"/>
            <a:ext cx="10972800" cy="3581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 fontScale="92500" lnSpcReduction="10000"/>
          </a:bodyPr>
          <a:lstStyle/>
          <a:p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Obviously, data could also be input from the user or file</a:t>
            </a:r>
          </a:p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 numbers = {98, 50, 25, 30, 10, 56, 79, 86, 18, 92};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Arrays.sort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(numbers);</a:t>
            </a:r>
          </a:p>
          <a:p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Output: [10, 18, 25, 30, 50, 56, 79, 86, 92, 98]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Arrays.toString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(numbers));</a:t>
            </a:r>
          </a:p>
          <a:p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String[] words = {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"quick"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"brown"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"fox"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"jumps"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"over"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"lazy"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"dog"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Arrays.sort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(words);</a:t>
            </a:r>
          </a:p>
          <a:p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Output: [The, brown, dog, fox, jumps, lazy, over, quick, the]</a:t>
            </a:r>
          </a:p>
          <a:p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Don't forget that uppercase letters have lower ASCII values</a:t>
            </a:r>
          </a:p>
          <a:p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Arrays.toString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(words));</a:t>
            </a:r>
          </a:p>
        </p:txBody>
      </p:sp>
    </p:spTree>
    <p:extLst>
      <p:ext uri="{BB962C8B-B14F-4D97-AF65-F5344CB8AC3E}">
        <p14:creationId xmlns:p14="http://schemas.microsoft.com/office/powerpoint/2010/main" val="36728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42959-7F85-4748-A3DC-1E8EF6CF0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other collections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05238-2B44-47EF-B426-E5A3B1302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8062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If you're sorting a collection (meaning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, etc.), you can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Collections.sort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When a collection has its own </a:t>
            </a:r>
            <a:r>
              <a:rPr lang="en-US" sz="35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  <a:r>
              <a:rPr lang="en-US" dirty="0"/>
              <a:t> method (as </a:t>
            </a:r>
            <a:r>
              <a:rPr lang="en-US" sz="3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 does), use that, since it's tuned for performance on that collection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D2A818-6A0F-4313-A5D8-FB48CC7CE908}"/>
              </a:ext>
            </a:extLst>
          </p:cNvPr>
          <p:cNvSpPr txBox="1"/>
          <p:nvPr/>
        </p:nvSpPr>
        <p:spPr>
          <a:xfrm>
            <a:off x="609600" y="3581400"/>
            <a:ext cx="10972800" cy="2895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rmAutofit lnSpcReduction="10000"/>
          </a:bodyPr>
          <a:lstStyle/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 file = 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File(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LinkedList&lt;String&gt; words = </a:t>
            </a:r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LinkedList&lt;&gt;();</a:t>
            </a:r>
          </a:p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file.hasNext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words.add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file.next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file.close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Print out all the words in the file, sorted</a:t>
            </a:r>
          </a:p>
          <a:p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Collections.sort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(words);</a:t>
            </a:r>
          </a:p>
          <a:p>
            <a:r>
              <a:rPr lang="en-US" sz="2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 word : words)</a:t>
            </a:r>
          </a:p>
          <a:p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(word);</a:t>
            </a:r>
          </a:p>
        </p:txBody>
      </p:sp>
    </p:spTree>
    <p:extLst>
      <p:ext uri="{BB962C8B-B14F-4D97-AF65-F5344CB8AC3E}">
        <p14:creationId xmlns:p14="http://schemas.microsoft.com/office/powerpoint/2010/main" val="180779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BF122-C7F1-469F-81A0-123A2A7B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308CB-4CAB-4D79-BD5F-7B0D43004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mode</a:t>
            </a:r>
            <a:r>
              <a:rPr lang="en-US" dirty="0"/>
              <a:t> is the element that occurs in a list more than any other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List: 7, 4, 6, 2, 1, 7, 6, 3, 7, 9</a:t>
            </a:r>
          </a:p>
          <a:p>
            <a:pPr lvl="1"/>
            <a:r>
              <a:rPr lang="en-US" dirty="0"/>
              <a:t>Mode: 7</a:t>
            </a:r>
          </a:p>
          <a:p>
            <a:r>
              <a:rPr lang="en-US" dirty="0"/>
              <a:t>Find the mode of an array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</a:t>
            </a:r>
          </a:p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Sort the array (obviously)</a:t>
            </a:r>
          </a:p>
          <a:p>
            <a:pPr lvl="1"/>
            <a:r>
              <a:rPr lang="en-US" dirty="0"/>
              <a:t>Count neighboring items that are the same</a:t>
            </a:r>
          </a:p>
          <a:p>
            <a:pPr lvl="2"/>
            <a:r>
              <a:rPr lang="en-US" dirty="0"/>
              <a:t>If it's the same as the previous largest count of items, mark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noMode</a:t>
            </a:r>
            <a:r>
              <a:rPr lang="en-US" dirty="0"/>
              <a:t> value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lvl="2"/>
            <a:r>
              <a:rPr lang="en-US" dirty="0"/>
              <a:t>If the count is bigger than previous counts, update the count and mark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noMode</a:t>
            </a:r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2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CB3B6-EC51-4D14-B4A5-19BEDBB3C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en-US" dirty="0"/>
              <a:t> Interface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B61AE-C2E1-47D2-8985-04C057ACAB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28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BA985D-4E43-4A44-9F88-B09F3B28B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you want to sort something else?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F29099-4FF2-45AF-A842-DB687AFF2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numbers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values makes sense</a:t>
            </a:r>
          </a:p>
          <a:p>
            <a:r>
              <a:rPr lang="en-US" dirty="0"/>
              <a:t>But what if you want to sort a bunch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/>
              <a:t> values?</a:t>
            </a:r>
          </a:p>
          <a:p>
            <a:r>
              <a:rPr lang="en-US" dirty="0"/>
              <a:t>How do you order wombats?</a:t>
            </a:r>
          </a:p>
          <a:p>
            <a:pPr lvl="1"/>
            <a:r>
              <a:rPr lang="en-US" dirty="0"/>
              <a:t>Age?</a:t>
            </a:r>
          </a:p>
          <a:p>
            <a:pPr lvl="1"/>
            <a:r>
              <a:rPr lang="en-US" dirty="0"/>
              <a:t>Weight?</a:t>
            </a:r>
          </a:p>
          <a:p>
            <a:pPr lvl="1"/>
            <a:r>
              <a:rPr lang="en-US" dirty="0"/>
              <a:t>Name?</a:t>
            </a:r>
          </a:p>
          <a:p>
            <a:r>
              <a:rPr lang="en-US" dirty="0"/>
              <a:t>What about breaking ties?</a:t>
            </a:r>
          </a:p>
        </p:txBody>
      </p:sp>
    </p:spTree>
    <p:extLst>
      <p:ext uri="{BB962C8B-B14F-4D97-AF65-F5344CB8AC3E}">
        <p14:creationId xmlns:p14="http://schemas.microsoft.com/office/powerpoint/2010/main" val="222827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24B93-DF67-4733-A651-0635ACB08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Comparable&lt;T&gt;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E38FB-6EBD-400C-A057-E2B56DCA2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you want to sort an array or a list of some object, it must implement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Comparable&lt;T&gt;</a:t>
            </a:r>
            <a:r>
              <a:rPr lang="en-US" dirty="0"/>
              <a:t> interface, where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/>
              <a:t> is usually the type of the object itself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Comparable&lt;T&gt;</a:t>
            </a:r>
            <a:r>
              <a:rPr lang="en-US" dirty="0"/>
              <a:t> interface has one method in it: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object that implements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Comparable&lt;T&gt;</a:t>
            </a:r>
            <a:r>
              <a:rPr lang="en-US" dirty="0"/>
              <a:t> will return:</a:t>
            </a:r>
          </a:p>
          <a:p>
            <a:pPr lvl="1"/>
            <a:r>
              <a:rPr lang="en-US" dirty="0"/>
              <a:t>A negative number if it comes before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</a:t>
            </a:r>
            <a:r>
              <a:rPr lang="en-US" dirty="0"/>
              <a:t> in order</a:t>
            </a:r>
          </a:p>
          <a:p>
            <a:pPr lvl="1"/>
            <a:r>
              <a:rPr lang="en-US" dirty="0"/>
              <a:t>A positive number if it comes after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</a:t>
            </a:r>
            <a:r>
              <a:rPr lang="en-US" dirty="0"/>
              <a:t> in order</a:t>
            </a:r>
          </a:p>
          <a:p>
            <a:pPr lvl="1"/>
            <a:r>
              <a:rPr lang="en-US" dirty="0"/>
              <a:t>Zero if it is equivalent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other</a:t>
            </a:r>
          </a:p>
          <a:p>
            <a:r>
              <a:rPr lang="en-US" dirty="0"/>
              <a:t>It's usually not important what the values are, just whether they are positive or negative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EC7FEB-5A15-4D3B-89B0-351F14DBE516}"/>
              </a:ext>
            </a:extLst>
          </p:cNvPr>
          <p:cNvSpPr txBox="1"/>
          <p:nvPr/>
        </p:nvSpPr>
        <p:spPr>
          <a:xfrm>
            <a:off x="609600" y="3352800"/>
            <a:ext cx="10972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 other);</a:t>
            </a:r>
          </a:p>
        </p:txBody>
      </p:sp>
    </p:spTree>
    <p:extLst>
      <p:ext uri="{BB962C8B-B14F-4D97-AF65-F5344CB8AC3E}">
        <p14:creationId xmlns:p14="http://schemas.microsoft.com/office/powerpoint/2010/main" val="224026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F1752-04B1-4AE6-BC40-2D2D97389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C8A1D-5610-4343-BF6D-D8219822B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4"/>
            <a:ext cx="10972800" cy="127280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Wombat's are prized for their cuddliness, so we want to compare them by how fat they are</a:t>
            </a:r>
          </a:p>
          <a:p>
            <a:r>
              <a:rPr lang="en-US" dirty="0"/>
              <a:t>By subtracting the other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</a:t>
            </a:r>
            <a:r>
              <a:rPr lang="en-US" dirty="0"/>
              <a:t> object's weight from our own, we get negative if we're smaller, positive if we're bigger, and zero if we weigh the same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BC1874-69F2-4DC2-90F4-3DE0E996354B}"/>
              </a:ext>
            </a:extLst>
          </p:cNvPr>
          <p:cNvSpPr txBox="1"/>
          <p:nvPr/>
        </p:nvSpPr>
        <p:spPr>
          <a:xfrm>
            <a:off x="609600" y="2819400"/>
            <a:ext cx="10972800" cy="3810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rmAutofit lnSpcReduction="10000"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Comparable&lt;Wombat&gt; {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weight;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name;	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Wombat(String name,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weight) {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.name = name;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.weight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weight;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(Wombat other) {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weight -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other.weight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name;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5471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F1752-04B1-4AE6-BC40-2D2D97389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C8A1D-5610-4343-BF6D-D8219822B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4"/>
            <a:ext cx="10972800" cy="891806"/>
          </a:xfrm>
        </p:spPr>
        <p:txBody>
          <a:bodyPr>
            <a:noAutofit/>
          </a:bodyPr>
          <a:lstStyle/>
          <a:p>
            <a:r>
              <a:rPr lang="en-US" sz="1800" dirty="0"/>
              <a:t>In Western countries, people are usually alphabetized by their last name, with ties broken by their last name</a:t>
            </a:r>
          </a:p>
          <a:p>
            <a:r>
              <a:rPr lang="en-US" sz="1800" dirty="0"/>
              <a:t>We can use the fact that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800" dirty="0"/>
              <a:t> implements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Comparable&lt;String&gt;</a:t>
            </a:r>
            <a:r>
              <a:rPr lang="en-US" sz="1800" dirty="0"/>
              <a:t> to help us compare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sz="1800" dirty="0"/>
              <a:t> objects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BC1874-69F2-4DC2-90F4-3DE0E996354B}"/>
              </a:ext>
            </a:extLst>
          </p:cNvPr>
          <p:cNvSpPr txBox="1"/>
          <p:nvPr/>
        </p:nvSpPr>
        <p:spPr>
          <a:xfrm>
            <a:off x="609600" y="2438400"/>
            <a:ext cx="10972800" cy="419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rmAutofit fontScale="92500" lnSpcReduction="10000"/>
          </a:bodyPr>
          <a:lstStyle/>
          <a:p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 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Comparable&lt;Person&gt; {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	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Person(String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String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.firstName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.lastName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(Person other) {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difference =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lastName.compareTo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other.lastName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(difference == 0)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firstName.compareTo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other.firstName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difference;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getFirstName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4322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F1752-04B1-4AE6-BC40-2D2D97389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en-US" dirty="0"/>
              <a:t>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C8A1D-5610-4343-BF6D-D8219822B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4"/>
            <a:ext cx="10972800" cy="1425206"/>
          </a:xfrm>
        </p:spPr>
        <p:txBody>
          <a:bodyPr>
            <a:noAutofit/>
          </a:bodyPr>
          <a:lstStyle/>
          <a:p>
            <a:r>
              <a:rPr lang="en-US" sz="2000" dirty="0"/>
              <a:t>As long as objects implement the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en-US" sz="2000" dirty="0"/>
              <a:t> interface, they can be sorted with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Arrays.sort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dirty="0"/>
              <a:t> 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Collections.sort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dirty="0"/>
              <a:t>If you try to sort things that don't implement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en-US" sz="2000" dirty="0"/>
              <a:t>, those methods will throw an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IllegalArgumentException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BC1874-69F2-4DC2-90F4-3DE0E996354B}"/>
              </a:ext>
            </a:extLst>
          </p:cNvPr>
          <p:cNvSpPr txBox="1"/>
          <p:nvPr/>
        </p:nvSpPr>
        <p:spPr>
          <a:xfrm>
            <a:off x="609600" y="3200400"/>
            <a:ext cx="10972800" cy="3352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Wombat[] wombats =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Wombats[4];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wombats[0] =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"Angelica"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31);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wombats[1] =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"Grover"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63);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wombats[2] =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"Hubert"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22);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wombats[3] =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"Beauregard"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28);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Arrays.sort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(wombats); 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//Sorted: Hubert, Beauregard, Angelica, Grover</a:t>
            </a:r>
          </a:p>
          <a:p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List&lt;Person&gt; people =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&lt;&gt;();</a:t>
            </a:r>
          </a:p>
          <a:p>
            <a:endParaRPr lang="en-US" sz="16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people.add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"Martha"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"Stewart"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people.add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"John"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"Comerford"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people.add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Person(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"Kristen"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"Stewart"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Collections.sort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(people);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//Sorted: John Comerford, Kristen Stewart, Martha Stewart</a:t>
            </a:r>
          </a:p>
        </p:txBody>
      </p:sp>
    </p:spTree>
    <p:extLst>
      <p:ext uri="{BB962C8B-B14F-4D97-AF65-F5344CB8AC3E}">
        <p14:creationId xmlns:p14="http://schemas.microsoft.com/office/powerpoint/2010/main" val="387623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D0BA7-ED63-4835-96ED-3B0CDA578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 Comparators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03269-44AE-40BA-A130-4158722BDF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70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Java Collections Framework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</a:p>
          <a:p>
            <a:pPr lvl="2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TreeSet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092FCE-2210-448A-87F5-A256E3D22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things weren't designed to be sorted?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8704C5-0C09-4021-B6E9-14A1A7BAD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if the objects you're working with don't implement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en-US" dirty="0"/>
              <a:t> interface?</a:t>
            </a:r>
          </a:p>
          <a:p>
            <a:r>
              <a:rPr lang="en-US" dirty="0"/>
              <a:t>Or if you want to sort them in some other way?</a:t>
            </a:r>
          </a:p>
          <a:p>
            <a:r>
              <a:rPr lang="en-US" dirty="0"/>
              <a:t>You can supply a custom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Comparator&lt;T&gt;</a:t>
            </a:r>
            <a:r>
              <a:rPr lang="en-US" dirty="0"/>
              <a:t> object to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  <a:r>
              <a:rPr lang="en-US" dirty="0"/>
              <a:t> methods that will say how they should be compared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Comparator&lt;T&gt;</a:t>
            </a:r>
            <a:r>
              <a:rPr lang="en-US" dirty="0"/>
              <a:t> interface contains one method you have to implement: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should return negative 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comes before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, positive 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comes after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, and zero 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 are equivalent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069956-EFDF-4ABA-9879-524926A63781}"/>
              </a:ext>
            </a:extLst>
          </p:cNvPr>
          <p:cNvSpPr txBox="1"/>
          <p:nvPr/>
        </p:nvSpPr>
        <p:spPr>
          <a:xfrm>
            <a:off x="609600" y="4648200"/>
            <a:ext cx="10972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compare(T a, T, b);</a:t>
            </a:r>
          </a:p>
        </p:txBody>
      </p:sp>
    </p:spTree>
    <p:extLst>
      <p:ext uri="{BB962C8B-B14F-4D97-AF65-F5344CB8AC3E}">
        <p14:creationId xmlns:p14="http://schemas.microsoft.com/office/powerpoint/2010/main" val="205700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EA5C1-5179-49E7-BCF7-ABC080BF1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Planet example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72FA6-84E9-47FD-ACEE-1FBE801B6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663207"/>
          </a:xfrm>
        </p:spPr>
        <p:txBody>
          <a:bodyPr>
            <a:normAutofit fontScale="92500"/>
          </a:bodyPr>
          <a:lstStyle/>
          <a:p>
            <a:r>
              <a:rPr lang="en-US" dirty="0"/>
              <a:t>Here's a simple class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, a class they didn't expect to sort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590358-0772-4900-AED1-50BC552CC502}"/>
              </a:ext>
            </a:extLst>
          </p:cNvPr>
          <p:cNvSpPr txBox="1"/>
          <p:nvPr/>
        </p:nvSpPr>
        <p:spPr>
          <a:xfrm>
            <a:off x="609600" y="2438400"/>
            <a:ext cx="10972800" cy="419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rmAutofit/>
          </a:bodyPr>
          <a:lstStyle/>
          <a:p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 {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name;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double radius;	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Planet(String name,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radius) {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.name = name;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.radius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radius;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getRadius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radius;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</a:t>
            </a:r>
            <a:r>
              <a:rPr lang="en-US" sz="17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getName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7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name;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17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5862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F1752-04B1-4AE6-BC40-2D2D97389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objects by radius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C8A1D-5610-4343-BF6D-D8219822B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4"/>
            <a:ext cx="10972800" cy="134900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Since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class doesn't implement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en-US" dirty="0"/>
              <a:t>, we have to make a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Comparator</a:t>
            </a:r>
            <a:r>
              <a:rPr lang="en-US" dirty="0"/>
              <a:t> to pass to the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  <a:r>
              <a:rPr lang="en-US" dirty="0"/>
              <a:t> method</a:t>
            </a:r>
          </a:p>
          <a:p>
            <a:r>
              <a:rPr lang="en-US" dirty="0"/>
              <a:t>We have to make an anonymous inner 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en-US" dirty="0"/>
              <a:t> class, using the </a:t>
            </a:r>
            <a:r>
              <a:rPr lang="en-US" sz="3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Double.compare</a:t>
            </a: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method to help use order by radius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754B53-148D-4CE6-B757-FA2B44A07AB6}"/>
              </a:ext>
            </a:extLst>
          </p:cNvPr>
          <p:cNvSpPr txBox="1"/>
          <p:nvPr/>
        </p:nvSpPr>
        <p:spPr>
          <a:xfrm>
            <a:off x="609600" y="3124200"/>
            <a:ext cx="10972800" cy="3429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rmAutofit fontScale="92500" lnSpcReduction="20000"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List&lt;Planet&gt; planets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&lt;&gt;();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planets.add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"Venus"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6051.8));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planets.add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"Earth"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6371.0));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planets.add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"Mars"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3389.5));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Comparator&lt;Planet&gt; comparator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Comparator&lt;Planet&gt;()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compare(Planet a, Planet b)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Double.compare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a.getRadius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b.getRadius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Collections.sort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(planets</a:t>
            </a:r>
            <a:r>
              <a:rPr lang="en-US" sz="24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comparator);</a:t>
            </a:r>
          </a:p>
          <a:p>
            <a:r>
              <a:rPr lang="en-US" sz="2400" b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Order: Mars, Venus, Earth</a:t>
            </a:r>
          </a:p>
        </p:txBody>
      </p:sp>
    </p:spTree>
    <p:extLst>
      <p:ext uri="{BB962C8B-B14F-4D97-AF65-F5344CB8AC3E}">
        <p14:creationId xmlns:p14="http://schemas.microsoft.com/office/powerpoint/2010/main" val="187322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F1752-04B1-4AE6-BC40-2D2D97389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Planet</a:t>
            </a:r>
            <a:r>
              <a:rPr lang="en-US" dirty="0"/>
              <a:t> objects in Java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C8A1D-5610-4343-BF6D-D8219822B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4"/>
            <a:ext cx="10972800" cy="1349006"/>
          </a:xfrm>
        </p:spPr>
        <p:txBody>
          <a:bodyPr>
            <a:normAutofit fontScale="92500"/>
          </a:bodyPr>
          <a:lstStyle/>
          <a:p>
            <a:r>
              <a:rPr lang="en-US" dirty="0"/>
              <a:t>Using Java 8 style, we could also create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Comparator</a:t>
            </a:r>
            <a:r>
              <a:rPr lang="en-US" dirty="0"/>
              <a:t> object with the quicker (but slightly more confusing)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dirty="0"/>
              <a:t> syntax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C543CC-80F7-4D85-9F62-64677190A603}"/>
              </a:ext>
            </a:extLst>
          </p:cNvPr>
          <p:cNvSpPr txBox="1"/>
          <p:nvPr/>
        </p:nvSpPr>
        <p:spPr>
          <a:xfrm>
            <a:off x="609600" y="2895600"/>
            <a:ext cx="10972800" cy="3556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List&lt;Planet&gt; planets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&lt;&gt;();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planets.add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"Venus"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6051.8));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planets.add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"Earth"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6371.0));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planets.add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Planet(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"Mars"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3389.5));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Order: Mars, Venus, Earth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Collections.sort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(planets, (a, b) -&gt;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Double.compare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a.getRadius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b.getRadius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())); </a:t>
            </a:r>
            <a:endParaRPr lang="en-US" sz="24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51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13046-FAF7-4223-902B-D661EC03C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Comparator</a:t>
            </a:r>
            <a:r>
              <a:rPr lang="en-US" dirty="0"/>
              <a:t> for a different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74EFB-9AA4-4920-B8CF-4F0494322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653807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If a class already implements the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en-US" sz="2400" dirty="0"/>
              <a:t> interface, you can still create a custom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Comparator</a:t>
            </a:r>
            <a:r>
              <a:rPr lang="en-US" sz="2400" dirty="0"/>
              <a:t> to sort in some different way</a:t>
            </a:r>
          </a:p>
          <a:p>
            <a:r>
              <a:rPr lang="en-US" sz="2400" dirty="0"/>
              <a:t>Here, we sort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wombats</a:t>
            </a:r>
            <a:r>
              <a:rPr lang="en-US" sz="2400" dirty="0"/>
              <a:t> by name instead of weight</a:t>
            </a:r>
          </a:p>
          <a:p>
            <a:r>
              <a:rPr lang="en-US" sz="2400" dirty="0"/>
              <a:t>You can also use a custom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Comparator</a:t>
            </a:r>
            <a:r>
              <a:rPr lang="en-US" sz="2400" dirty="0"/>
              <a:t> to sort objects in descending (reverse) order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FB28A4-8368-40C7-9168-7DB865AD44D8}"/>
              </a:ext>
            </a:extLst>
          </p:cNvPr>
          <p:cNvSpPr txBox="1"/>
          <p:nvPr/>
        </p:nvSpPr>
        <p:spPr>
          <a:xfrm>
            <a:off x="609600" y="3429000"/>
            <a:ext cx="10972800" cy="3124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Wombat[] wombats = 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Wombats[4];</a:t>
            </a:r>
          </a:p>
          <a:p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wombats[0] = 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Wombat(</a:t>
            </a:r>
            <a:r>
              <a:rPr lang="en-US" sz="2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"Angelica"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31);</a:t>
            </a:r>
          </a:p>
          <a:p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wombats[1] = 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Wombat(</a:t>
            </a:r>
            <a:r>
              <a:rPr lang="en-US" sz="2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"Grover"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63);</a:t>
            </a:r>
          </a:p>
          <a:p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wombats[2] = 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Wombat(</a:t>
            </a:r>
            <a:r>
              <a:rPr lang="en-US" sz="2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"Hubert"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22);</a:t>
            </a:r>
          </a:p>
          <a:p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wombats[3] = </a:t>
            </a:r>
            <a:r>
              <a:rPr lang="en-US" sz="21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Wombat(</a:t>
            </a:r>
            <a:r>
              <a:rPr lang="en-US" sz="2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"Beauregard"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28);</a:t>
            </a:r>
          </a:p>
          <a:p>
            <a:endParaRPr lang="en-US" sz="21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1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//Sorted: Angelica, Beauregard, Grover, Hubert </a:t>
            </a:r>
            <a:endParaRPr lang="en-US" sz="21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1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Arrays.sort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(wombats, (</a:t>
            </a:r>
            <a:r>
              <a:rPr lang="en-US" sz="21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US" sz="21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a.getName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21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1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b.getName</a:t>
            </a:r>
            <a:r>
              <a:rPr lang="en-US" sz="21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()));  </a:t>
            </a:r>
            <a:endParaRPr lang="en-US" sz="21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35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B5482-1819-4E44-9F06-CBC1C1E5F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2DD52-5C19-4CAC-8AB0-ACA4E959F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it's an array,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Arrays.sort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If it's a collection</a:t>
            </a:r>
          </a:p>
          <a:p>
            <a:pPr lvl="1"/>
            <a:r>
              <a:rPr lang="en-US" dirty="0"/>
              <a:t>Always 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  <a:r>
              <a:rPr lang="en-US" dirty="0"/>
              <a:t> built into the collection if it has one</a:t>
            </a:r>
          </a:p>
          <a:p>
            <a:pPr lvl="1"/>
            <a:r>
              <a:rPr lang="en-US" dirty="0"/>
              <a:t>Otherwise,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Collections.sort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If you're sorting types with a natural ordering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, that's all you need</a:t>
            </a:r>
          </a:p>
          <a:p>
            <a:r>
              <a:rPr lang="en-US" dirty="0"/>
              <a:t>If you're sorting objects that don't have a natural ordering or you want to sort them in some unusual way, supply a custom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Comparator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29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9B0FF-5A17-4B22-A403-C823E1EEA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F1000-97E7-4772-976E-231D8C10C7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064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072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UML diagrams</a:t>
            </a:r>
          </a:p>
          <a:p>
            <a:r>
              <a:rPr lang="en-US" dirty="0"/>
              <a:t>Program design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Start Project 4</a:t>
            </a:r>
          </a:p>
          <a:p>
            <a:pPr lvl="1"/>
            <a:r>
              <a:rPr lang="en-US" b="1" dirty="0"/>
              <a:t>Get your teams figured out immediately!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BD24B-4873-4957-BA4E-EFB5D139B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A15EF-5E97-46F3-948C-8C869B5B1A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68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A78A96-846D-4FD1-AAD3-001886D0C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B4C3E8B-A897-4C58-8D94-42FF27D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scientists only have a few tricks</a:t>
            </a:r>
          </a:p>
          <a:p>
            <a:pPr lvl="1"/>
            <a:r>
              <a:rPr lang="en-US" dirty="0"/>
              <a:t>Searching through lists</a:t>
            </a:r>
          </a:p>
          <a:p>
            <a:pPr lvl="1"/>
            <a:r>
              <a:rPr lang="en-US" dirty="0"/>
              <a:t>Making decisions based on data</a:t>
            </a:r>
          </a:p>
          <a:p>
            <a:pPr lvl="1"/>
            <a:r>
              <a:rPr lang="en-US" dirty="0"/>
              <a:t>Doing stuff really fast</a:t>
            </a:r>
          </a:p>
          <a:p>
            <a:pPr lvl="1"/>
            <a:r>
              <a:rPr lang="en-US" b="1" dirty="0"/>
              <a:t>And sorting!</a:t>
            </a:r>
          </a:p>
          <a:p>
            <a:r>
              <a:rPr lang="en-US" dirty="0"/>
              <a:t>We can sort huge lists of data so well that people don't even realize that it's a fascinating problem</a:t>
            </a:r>
          </a:p>
          <a:p>
            <a:r>
              <a:rPr lang="en-US" dirty="0"/>
              <a:t>Hundreds of papers and many full books have been written on the problem of sorting efficiently</a:t>
            </a:r>
          </a:p>
        </p:txBody>
      </p:sp>
    </p:spTree>
    <p:extLst>
      <p:ext uri="{BB962C8B-B14F-4D97-AF65-F5344CB8AC3E}">
        <p14:creationId xmlns:p14="http://schemas.microsoft.com/office/powerpoint/2010/main" val="182717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85F9A-FC14-4395-8AEC-61C618280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care?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812FC-A551-42E0-AA05-C64F7F3CE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need sorting directly</a:t>
            </a:r>
          </a:p>
          <a:p>
            <a:pPr lvl="1"/>
            <a:r>
              <a:rPr lang="en-US" dirty="0"/>
              <a:t>To rank things</a:t>
            </a:r>
          </a:p>
          <a:p>
            <a:pPr lvl="1"/>
            <a:r>
              <a:rPr lang="en-US" dirty="0"/>
              <a:t>To find the median</a:t>
            </a:r>
          </a:p>
          <a:p>
            <a:pPr lvl="1"/>
            <a:r>
              <a:rPr lang="en-US" dirty="0"/>
              <a:t>To find the mode</a:t>
            </a:r>
          </a:p>
          <a:p>
            <a:pPr lvl="1"/>
            <a:r>
              <a:rPr lang="en-US" dirty="0"/>
              <a:t>Before doing binary search</a:t>
            </a:r>
          </a:p>
          <a:p>
            <a:r>
              <a:rPr lang="en-US" dirty="0"/>
              <a:t>Sorting is also the first preprocessing step in many fascinating algorithms</a:t>
            </a:r>
          </a:p>
          <a:p>
            <a:pPr lvl="1"/>
            <a:r>
              <a:rPr lang="en-US" dirty="0"/>
              <a:t>Maximum weighted interval selection</a:t>
            </a:r>
          </a:p>
          <a:p>
            <a:pPr lvl="1"/>
            <a:r>
              <a:rPr lang="en-US" dirty="0"/>
              <a:t>Convex hull</a:t>
            </a:r>
          </a:p>
          <a:p>
            <a:pPr lvl="1"/>
            <a:r>
              <a:rPr lang="en-US" dirty="0"/>
              <a:t>Closest points in a plane</a:t>
            </a:r>
          </a:p>
          <a:p>
            <a:pPr lvl="1"/>
            <a:r>
              <a:rPr lang="en-US" dirty="0"/>
              <a:t>…countless others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9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E28BD-2AA0-4D97-8226-2FFDEBFA6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how do you do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DF18C-BC20-4B77-996D-1818766DE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COMP 1600, we learned bubble sort</a:t>
            </a:r>
          </a:p>
          <a:p>
            <a:r>
              <a:rPr lang="en-US" dirty="0"/>
              <a:t>Earlier this semester, we learned merge sort</a:t>
            </a:r>
          </a:p>
          <a:p>
            <a:r>
              <a:rPr lang="en-US" dirty="0"/>
              <a:t>In COMP 2100, we discuss many other interesting algorithms</a:t>
            </a:r>
          </a:p>
          <a:p>
            <a:r>
              <a:rPr lang="en-US" dirty="0"/>
              <a:t>You should understand the ideas behind them…</a:t>
            </a:r>
          </a:p>
          <a:p>
            <a:r>
              <a:rPr lang="en-US" b="1" dirty="0"/>
              <a:t>But you should almost never write a sort yourself in industrial-strength code</a:t>
            </a:r>
          </a:p>
          <a:p>
            <a:r>
              <a:rPr lang="en-US" dirty="0"/>
              <a:t>There are libraries for that</a:t>
            </a:r>
          </a:p>
          <a:p>
            <a:pPr lvl="1"/>
            <a:r>
              <a:rPr lang="en-US" dirty="0"/>
              <a:t>They've been heavily tested, so you're confident they work</a:t>
            </a:r>
          </a:p>
          <a:p>
            <a:pPr lvl="1"/>
            <a:r>
              <a:rPr lang="en-US" dirty="0"/>
              <a:t>They've been tuned to perform incredibly well in a variety of circumstances</a:t>
            </a:r>
          </a:p>
        </p:txBody>
      </p:sp>
    </p:spTree>
    <p:extLst>
      <p:ext uri="{BB962C8B-B14F-4D97-AF65-F5344CB8AC3E}">
        <p14:creationId xmlns:p14="http://schemas.microsoft.com/office/powerpoint/2010/main" val="58690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20F40-048F-499D-8B88-88F00AEF5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C5D6C-241E-496B-93D4-51096E123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Every language has its own libraries for sorting</a:t>
            </a:r>
          </a:p>
          <a:p>
            <a:r>
              <a:rPr lang="en-US" dirty="0"/>
              <a:t>Let's start with sorting arrays</a:t>
            </a:r>
          </a:p>
          <a:p>
            <a:r>
              <a:rPr lang="en-US" dirty="0"/>
              <a:t>It would be nice if every array just had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  <a:r>
              <a:rPr lang="en-US" dirty="0"/>
              <a:t> method</a:t>
            </a:r>
          </a:p>
          <a:p>
            <a:pPr lvl="1"/>
            <a:r>
              <a:rPr lang="en-US" dirty="0"/>
              <a:t>But it doesn't!</a:t>
            </a:r>
          </a:p>
          <a:p>
            <a:r>
              <a:rPr lang="en-US" dirty="0"/>
              <a:t>Instead, there's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Arrays</a:t>
            </a:r>
            <a:r>
              <a:rPr lang="en-US" dirty="0"/>
              <a:t> (note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) class with a number of useful static methods (with versions for arrays of every primitive type as well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/>
              <a:t>):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binarySearch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/>
              <a:t>To use it, 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java.util.Arrays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9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9004</TotalTime>
  <Words>2041</Words>
  <Application>Microsoft Office PowerPoint</Application>
  <PresentationFormat>Widescreen</PresentationFormat>
  <Paragraphs>242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4</vt:lpstr>
      <vt:lpstr>Sorting</vt:lpstr>
      <vt:lpstr>Sorting</vt:lpstr>
      <vt:lpstr>Why do we care?</vt:lpstr>
      <vt:lpstr>But how do you do it?</vt:lpstr>
      <vt:lpstr>Sorting arrays</vt:lpstr>
      <vt:lpstr>Array sorting example</vt:lpstr>
      <vt:lpstr>Sorting other collections</vt:lpstr>
      <vt:lpstr>Example</vt:lpstr>
      <vt:lpstr>Comparable Interface</vt:lpstr>
      <vt:lpstr>What if you want to sort something else?</vt:lpstr>
      <vt:lpstr>Comparable&lt;T&gt;</vt:lpstr>
      <vt:lpstr>Wombat example</vt:lpstr>
      <vt:lpstr>Person example</vt:lpstr>
      <vt:lpstr>Sorting Comparable objects</vt:lpstr>
      <vt:lpstr>Custom Comparators</vt:lpstr>
      <vt:lpstr>What if things weren't designed to be sorted?</vt:lpstr>
      <vt:lpstr>Planet example </vt:lpstr>
      <vt:lpstr>Sorting Planet objects by radius</vt:lpstr>
      <vt:lpstr>Sorting Planet objects in Java 8</vt:lpstr>
      <vt:lpstr>Using Comparator for a different order</vt:lpstr>
      <vt:lpstr>Rules for sorting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1581</cp:revision>
  <dcterms:created xsi:type="dcterms:W3CDTF">2009-08-24T20:26:10Z</dcterms:created>
  <dcterms:modified xsi:type="dcterms:W3CDTF">2020-04-24T16:31:18Z</dcterms:modified>
</cp:coreProperties>
</file>